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81" r:id="rId16"/>
    <p:sldId id="271" r:id="rId17"/>
    <p:sldId id="272" r:id="rId18"/>
    <p:sldId id="276" r:id="rId19"/>
    <p:sldId id="273" r:id="rId20"/>
    <p:sldId id="274" r:id="rId21"/>
    <p:sldId id="275" r:id="rId22"/>
    <p:sldId id="278" r:id="rId23"/>
    <p:sldId id="279" r:id="rId24"/>
    <p:sldId id="283" r:id="rId25"/>
    <p:sldId id="285" r:id="rId26"/>
    <p:sldId id="280" r:id="rId27"/>
    <p:sldId id="282" r:id="rId28"/>
    <p:sldId id="290" r:id="rId29"/>
    <p:sldId id="286" r:id="rId30"/>
    <p:sldId id="288" r:id="rId31"/>
    <p:sldId id="287" r:id="rId32"/>
    <p:sldId id="289" r:id="rId3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6.wdp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4.png"/><Relationship Id="rId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image" Target="../media/image48.png"/><Relationship Id="rId9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5.wdp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239356" y="493458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909040" y="5753168"/>
            <a:ext cx="117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829087" y="454736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MEIA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659673" y="205581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-100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CONSTRUTORES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0C255-5814-4133-93BC-1180DF14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91" y="2297331"/>
            <a:ext cx="4016088" cy="22633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C304B2C-7E51-4FF6-85E6-254020146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29" y="2297331"/>
            <a:ext cx="3922546" cy="41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5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OVERRIDING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0B2911-AB18-4AFB-82CF-5DC6B6791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19" t="54583" r="6250" b="30317"/>
          <a:stretch/>
        </p:blipFill>
        <p:spPr>
          <a:xfrm>
            <a:off x="838200" y="4659340"/>
            <a:ext cx="1619251" cy="14429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0F5E19-F72C-4767-88A9-055102901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62" t="52986" r="39219" b="23821"/>
          <a:stretch/>
        </p:blipFill>
        <p:spPr>
          <a:xfrm>
            <a:off x="3790950" y="2055813"/>
            <a:ext cx="5175632" cy="19732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AF2D61-CD6A-4C5E-8084-57F119A5B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2" t="48473" r="25312" b="21110"/>
          <a:stretch/>
        </p:blipFill>
        <p:spPr>
          <a:xfrm>
            <a:off x="3790950" y="4200525"/>
            <a:ext cx="6639900" cy="2360615"/>
          </a:xfrm>
          <a:prstGeom prst="rect">
            <a:avLst/>
          </a:prstGeom>
        </p:spPr>
      </p:pic>
      <p:sp>
        <p:nvSpPr>
          <p:cNvPr id="19" name="Seta: Em U 18">
            <a:extLst>
              <a:ext uri="{FF2B5EF4-FFF2-40B4-BE49-F238E27FC236}">
                <a16:creationId xmlns:a16="http://schemas.microsoft.com/office/drawing/2014/main" id="{DED2C799-37E3-43CB-B3C3-B432562132D3}"/>
              </a:ext>
            </a:extLst>
          </p:cNvPr>
          <p:cNvSpPr/>
          <p:nvPr/>
        </p:nvSpPr>
        <p:spPr>
          <a:xfrm>
            <a:off x="1420427" y="1305017"/>
            <a:ext cx="3657600" cy="3354322"/>
          </a:xfrm>
          <a:prstGeom prst="uturnArrow">
            <a:avLst>
              <a:gd name="adj1" fmla="val 4457"/>
              <a:gd name="adj2" fmla="val 7834"/>
              <a:gd name="adj3" fmla="val 8326"/>
              <a:gd name="adj4" fmla="val 7551"/>
              <a:gd name="adj5" fmla="val 217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10B3F24-D25C-497A-8D8B-3B3E60F3E766}"/>
              </a:ext>
            </a:extLst>
          </p:cNvPr>
          <p:cNvSpPr/>
          <p:nvPr/>
        </p:nvSpPr>
        <p:spPr>
          <a:xfrm>
            <a:off x="2171698" y="4927272"/>
            <a:ext cx="1619251" cy="484632"/>
          </a:xfrm>
          <a:prstGeom prst="rightArrow">
            <a:avLst>
              <a:gd name="adj1" fmla="val 31682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7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BC6BFD-9B49-4D05-9CBA-B2941E21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01" y="1942622"/>
            <a:ext cx="6808798" cy="396990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84913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OVERLOADING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2A538D-41E8-4DC7-BB05-413F412C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248" y="1893419"/>
            <a:ext cx="5228947" cy="44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EE0A72-C573-4E05-BA83-B63C117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04" y="2055813"/>
            <a:ext cx="1484671" cy="17373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D78D1A-8209-46CF-B423-6EE02D29D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787" y="4476108"/>
            <a:ext cx="5270381" cy="17373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854DE9-2619-4F36-A088-3D2393EE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977" y="2840900"/>
            <a:ext cx="2486858" cy="1055398"/>
          </a:xfrm>
          <a:prstGeom prst="rect">
            <a:avLst/>
          </a:prstGeom>
        </p:spPr>
      </p:pic>
      <p:sp>
        <p:nvSpPr>
          <p:cNvPr id="12" name="Seta: Curvada Para a Direita 11">
            <a:extLst>
              <a:ext uri="{FF2B5EF4-FFF2-40B4-BE49-F238E27FC236}">
                <a16:creationId xmlns:a16="http://schemas.microsoft.com/office/drawing/2014/main" id="{FEB30DBC-1263-4035-A527-9CAAC1C2D5D7}"/>
              </a:ext>
            </a:extLst>
          </p:cNvPr>
          <p:cNvSpPr/>
          <p:nvPr/>
        </p:nvSpPr>
        <p:spPr>
          <a:xfrm>
            <a:off x="239696" y="2165965"/>
            <a:ext cx="1108091" cy="3460666"/>
          </a:xfrm>
          <a:prstGeom prst="curvedRightArrow">
            <a:avLst>
              <a:gd name="adj1" fmla="val 16955"/>
              <a:gd name="adj2" fmla="val 41275"/>
              <a:gd name="adj3" fmla="val 25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92A6243-6199-4C2C-AE6F-1344025E6C11}"/>
              </a:ext>
            </a:extLst>
          </p:cNvPr>
          <p:cNvSpPr/>
          <p:nvPr/>
        </p:nvSpPr>
        <p:spPr>
          <a:xfrm>
            <a:off x="2558691" y="3355759"/>
            <a:ext cx="1347788" cy="47583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317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0331C-2EA8-47AC-A694-6859759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7" y="2055814"/>
            <a:ext cx="4231742" cy="11541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3DAFE3-00F2-484E-BA2C-88830336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57" y="3977155"/>
            <a:ext cx="4215493" cy="220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0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243" t="7213" r="19872" b="12398"/>
          <a:stretch/>
        </p:blipFill>
        <p:spPr>
          <a:xfrm>
            <a:off x="6360234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FEDE4F-C5CE-47BC-9797-F02C7100D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9" y="3097869"/>
            <a:ext cx="509818" cy="6117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41E3FFE2-E97A-41B9-BB18-CC1B377B9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54" y="5718466"/>
            <a:ext cx="1921716" cy="1921716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75582" y="4893874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900174" y="4893873"/>
            <a:ext cx="119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MEIA VIDA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407</Words>
  <Application>Microsoft Office PowerPoint</Application>
  <PresentationFormat>Ecrã Panorâmico</PresentationFormat>
  <Paragraphs>158</Paragraphs>
  <Slides>32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  <vt:lpstr>CONSTRUTORES</vt:lpstr>
      <vt:lpstr>OVERRIDING</vt:lpstr>
      <vt:lpstr>OVERLOADING</vt:lpstr>
      <vt:lpstr>HERANÇA</vt:lpstr>
      <vt:lpstr>ENCAPSULAMENTO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Rúben Rodrigues</cp:lastModifiedBy>
  <cp:revision>49</cp:revision>
  <dcterms:created xsi:type="dcterms:W3CDTF">2020-03-18T10:47:32Z</dcterms:created>
  <dcterms:modified xsi:type="dcterms:W3CDTF">2020-03-18T15:48:36Z</dcterms:modified>
</cp:coreProperties>
</file>